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71" r:id="rId4"/>
    <p:sldId id="260" r:id="rId5"/>
    <p:sldId id="261" r:id="rId6"/>
    <p:sldId id="262" r:id="rId7"/>
    <p:sldId id="265" r:id="rId8"/>
    <p:sldId id="266" r:id="rId9"/>
    <p:sldId id="263" r:id="rId10"/>
    <p:sldId id="267" r:id="rId11"/>
    <p:sldId id="268" r:id="rId12"/>
    <p:sldId id="264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8" r:id="rId21"/>
    <p:sldId id="279" r:id="rId22"/>
  </p:sldIdLst>
  <p:sldSz cx="9144000" cy="5715000" type="screen16x10"/>
  <p:notesSz cx="6858000" cy="9144000"/>
  <p:defaultTextStyle>
    <a:defPPr>
      <a:defRPr lang="en-US"/>
    </a:defPPr>
    <a:lvl1pPr marL="0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24507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49014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73520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98027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122535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547042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71549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96055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0398D"/>
    <a:srgbClr val="FA9E0D"/>
    <a:srgbClr val="111C6F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 snapToGrid="0" snapToObjects="1">
      <p:cViewPr>
        <p:scale>
          <a:sx n="86" d="100"/>
          <a:sy n="86" d="100"/>
        </p:scale>
        <p:origin x="-870" y="1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1F627-41D4-4B88-BEA9-1497BF1E8A6E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65583-1C5E-4177-8342-F65DE7558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4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65583-1C5E-4177-8342-F65DE75585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1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65583-1C5E-4177-8342-F65DE75585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6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9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8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7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9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9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8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5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5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490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5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8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5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70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60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3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07" indent="0">
              <a:buNone/>
              <a:defRPr sz="1900" b="1"/>
            </a:lvl2pPr>
            <a:lvl3pPr marL="849014" indent="0">
              <a:buNone/>
              <a:defRPr sz="1600" b="1"/>
            </a:lvl3pPr>
            <a:lvl4pPr marL="1273520" indent="0">
              <a:buNone/>
              <a:defRPr sz="1500" b="1"/>
            </a:lvl4pPr>
            <a:lvl5pPr marL="1698027" indent="0">
              <a:buNone/>
              <a:defRPr sz="1500" b="1"/>
            </a:lvl5pPr>
            <a:lvl6pPr marL="2122535" indent="0">
              <a:buNone/>
              <a:defRPr sz="1500" b="1"/>
            </a:lvl6pPr>
            <a:lvl7pPr marL="2547042" indent="0">
              <a:buNone/>
              <a:defRPr sz="1500" b="1"/>
            </a:lvl7pPr>
            <a:lvl8pPr marL="2971549" indent="0">
              <a:buNone/>
              <a:defRPr sz="1500" b="1"/>
            </a:lvl8pPr>
            <a:lvl9pPr marL="339605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9261"/>
            <a:ext cx="4041775" cy="53313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07" indent="0">
              <a:buNone/>
              <a:defRPr sz="1900" b="1"/>
            </a:lvl2pPr>
            <a:lvl3pPr marL="849014" indent="0">
              <a:buNone/>
              <a:defRPr sz="1600" b="1"/>
            </a:lvl3pPr>
            <a:lvl4pPr marL="1273520" indent="0">
              <a:buNone/>
              <a:defRPr sz="1500" b="1"/>
            </a:lvl4pPr>
            <a:lvl5pPr marL="1698027" indent="0">
              <a:buNone/>
              <a:defRPr sz="1500" b="1"/>
            </a:lvl5pPr>
            <a:lvl6pPr marL="2122535" indent="0">
              <a:buNone/>
              <a:defRPr sz="1500" b="1"/>
            </a:lvl6pPr>
            <a:lvl7pPr marL="2547042" indent="0">
              <a:buNone/>
              <a:defRPr sz="1500" b="1"/>
            </a:lvl7pPr>
            <a:lvl8pPr marL="2971549" indent="0">
              <a:buNone/>
              <a:defRPr sz="1500" b="1"/>
            </a:lvl8pPr>
            <a:lvl9pPr marL="339605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12396"/>
            <a:ext cx="4041775" cy="32927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0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0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3008313" cy="96837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5917"/>
            <a:ext cx="3008313" cy="3909219"/>
          </a:xfrm>
        </p:spPr>
        <p:txBody>
          <a:bodyPr/>
          <a:lstStyle>
            <a:lvl1pPr marL="0" indent="0">
              <a:buNone/>
              <a:defRPr sz="1300"/>
            </a:lvl1pPr>
            <a:lvl2pPr marL="424507" indent="0">
              <a:buNone/>
              <a:defRPr sz="1100"/>
            </a:lvl2pPr>
            <a:lvl3pPr marL="849014" indent="0">
              <a:buNone/>
              <a:defRPr sz="900"/>
            </a:lvl3pPr>
            <a:lvl4pPr marL="1273520" indent="0">
              <a:buNone/>
              <a:defRPr sz="900"/>
            </a:lvl4pPr>
            <a:lvl5pPr marL="1698027" indent="0">
              <a:buNone/>
              <a:defRPr sz="900"/>
            </a:lvl5pPr>
            <a:lvl6pPr marL="2122535" indent="0">
              <a:buNone/>
              <a:defRPr sz="900"/>
            </a:lvl6pPr>
            <a:lvl7pPr marL="2547042" indent="0">
              <a:buNone/>
              <a:defRPr sz="900"/>
            </a:lvl7pPr>
            <a:lvl8pPr marL="2971549" indent="0">
              <a:buNone/>
              <a:defRPr sz="900"/>
            </a:lvl8pPr>
            <a:lvl9pPr marL="339605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3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000"/>
            </a:lvl1pPr>
            <a:lvl2pPr marL="424507" indent="0">
              <a:buNone/>
              <a:defRPr sz="2600"/>
            </a:lvl2pPr>
            <a:lvl3pPr marL="849014" indent="0">
              <a:buNone/>
              <a:defRPr sz="2200"/>
            </a:lvl3pPr>
            <a:lvl4pPr marL="1273520" indent="0">
              <a:buNone/>
              <a:defRPr sz="1900"/>
            </a:lvl4pPr>
            <a:lvl5pPr marL="1698027" indent="0">
              <a:buNone/>
              <a:defRPr sz="1900"/>
            </a:lvl5pPr>
            <a:lvl6pPr marL="2122535" indent="0">
              <a:buNone/>
              <a:defRPr sz="1900"/>
            </a:lvl6pPr>
            <a:lvl7pPr marL="2547042" indent="0">
              <a:buNone/>
              <a:defRPr sz="1900"/>
            </a:lvl7pPr>
            <a:lvl8pPr marL="2971549" indent="0">
              <a:buNone/>
              <a:defRPr sz="1900"/>
            </a:lvl8pPr>
            <a:lvl9pPr marL="339605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300"/>
            </a:lvl1pPr>
            <a:lvl2pPr marL="424507" indent="0">
              <a:buNone/>
              <a:defRPr sz="1100"/>
            </a:lvl2pPr>
            <a:lvl3pPr marL="849014" indent="0">
              <a:buNone/>
              <a:defRPr sz="900"/>
            </a:lvl3pPr>
            <a:lvl4pPr marL="1273520" indent="0">
              <a:buNone/>
              <a:defRPr sz="900"/>
            </a:lvl4pPr>
            <a:lvl5pPr marL="1698027" indent="0">
              <a:buNone/>
              <a:defRPr sz="900"/>
            </a:lvl5pPr>
            <a:lvl6pPr marL="2122535" indent="0">
              <a:buNone/>
              <a:defRPr sz="900"/>
            </a:lvl6pPr>
            <a:lvl7pPr marL="2547042" indent="0">
              <a:buNone/>
              <a:defRPr sz="900"/>
            </a:lvl7pPr>
            <a:lvl8pPr marL="2971549" indent="0">
              <a:buNone/>
              <a:defRPr sz="900"/>
            </a:lvl8pPr>
            <a:lvl9pPr marL="339605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6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28865"/>
            <a:ext cx="8229600" cy="952500"/>
          </a:xfrm>
          <a:prstGeom prst="rect">
            <a:avLst/>
          </a:prstGeom>
        </p:spPr>
        <p:txBody>
          <a:bodyPr vert="horz" lIns="84901" tIns="42450" rIns="84901" bIns="424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33500"/>
            <a:ext cx="8229600" cy="3771636"/>
          </a:xfrm>
          <a:prstGeom prst="rect">
            <a:avLst/>
          </a:prstGeom>
        </p:spPr>
        <p:txBody>
          <a:bodyPr vert="horz" lIns="84901" tIns="42450" rIns="84901" bIns="424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84901" tIns="42450" rIns="84901" bIns="4245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EC933-5536-7F46-A579-2B8B65FE73BF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5296959"/>
            <a:ext cx="2895600" cy="304271"/>
          </a:xfrm>
          <a:prstGeom prst="rect">
            <a:avLst/>
          </a:prstGeom>
        </p:spPr>
        <p:txBody>
          <a:bodyPr vert="horz" lIns="84901" tIns="42450" rIns="84901" bIns="4245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84901" tIns="42450" rIns="84901" bIns="4245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9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xStyles>
    <p:titleStyle>
      <a:lvl1pPr algn="ctr" defTabSz="424507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80" indent="-318380" algn="l" defTabSz="424507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9824" indent="-265317" algn="l" defTabSz="424507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1267" indent="-212253" algn="l" defTabSz="424507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774" indent="-212253" algn="l" defTabSz="424507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0281" indent="-212253" algn="l" defTabSz="424507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788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295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802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309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07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14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20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027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535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042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549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055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13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207494" y="3236104"/>
            <a:ext cx="8722895" cy="824393"/>
          </a:xfrm>
          <a:prstGeom prst="rect">
            <a:avLst/>
          </a:prstGeom>
        </p:spPr>
        <p:txBody>
          <a:bodyPr wrap="square" lIns="84901" tIns="42450" rIns="84901" bIns="4245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800000"/>
                </a:solidFill>
                <a:ea typeface="ＭＳ 明朝"/>
                <a:cs typeface="Perpetua"/>
              </a:rPr>
              <a:t>SPEAKER’S NAME</a:t>
            </a:r>
            <a:endParaRPr lang="en-US" sz="4800" b="1" dirty="0">
              <a:solidFill>
                <a:srgbClr val="800000"/>
              </a:solidFill>
              <a:cs typeface="Perpetua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66291" y="4924926"/>
            <a:ext cx="7371348" cy="701282"/>
          </a:xfrm>
          <a:prstGeom prst="rect">
            <a:avLst/>
          </a:prstGeom>
        </p:spPr>
        <p:txBody>
          <a:bodyPr wrap="square" lIns="84901" tIns="42450" rIns="84901" bIns="4245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PRESENTATION TITLE</a:t>
            </a:r>
            <a:endParaRPr lang="en-US" sz="40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2476" y="4246179"/>
            <a:ext cx="6732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(This is the only slide that does not auto-advance.  Click “Enter” to start the show. </a:t>
            </a:r>
          </a:p>
          <a:p>
            <a:r>
              <a:rPr lang="en-US" sz="1400" dirty="0" smtClean="0"/>
              <a:t>Delete this note once you know what to </a:t>
            </a:r>
            <a:r>
              <a:rPr lang="en-US" sz="1400" dirty="0" smtClean="0"/>
              <a:t>do.)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465" y="427642"/>
            <a:ext cx="36830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0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  <p:bldP spid="6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22164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9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1934763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</a:t>
            </a:r>
            <a:r>
              <a:rPr lang="en-US" sz="3600" b="1" dirty="0">
                <a:solidFill>
                  <a:schemeClr val="bg1"/>
                </a:solidFill>
                <a:latin typeface="Perpetua Titling MT"/>
                <a:cs typeface="Perpetua Titling MT"/>
              </a:rPr>
              <a:t>9</a:t>
            </a: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170132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9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86546" y="1518068"/>
            <a:ext cx="7066618" cy="2547942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PRACTICE, PRACTICE, PRACTICE, </a:t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THEN IMPROVISE.</a:t>
            </a:r>
          </a:p>
          <a:p>
            <a:pPr algn="ctr"/>
            <a:endParaRPr lang="en-US" sz="4000" b="1" dirty="0">
              <a:solidFill>
                <a:srgbClr val="10253F"/>
              </a:solidFill>
              <a:latin typeface="Perpetua"/>
              <a:ea typeface="ＭＳ 明朝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93358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80469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10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2146360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10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3111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10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87972" y="755864"/>
            <a:ext cx="69683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KNOW YOUR STORY,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/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BUT DON’T GET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HUNG UP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/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ON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THE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SLIDES PROGRESSING. </a:t>
            </a:r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470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604819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11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1997281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11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3111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11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4193" y="539629"/>
            <a:ext cx="747285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DON’T CHASE YOUR SLIDES.</a:t>
            </a:r>
            <a:endParaRPr lang="en-US" sz="4000" dirty="0">
              <a:solidFill>
                <a:srgbClr val="10253F"/>
              </a:solidFill>
              <a:cs typeface="Perpetua"/>
            </a:endParaRPr>
          </a:p>
          <a:p>
            <a:pPr algn="ctr"/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SLIDES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SUPPORT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/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WHAT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YOU ARE SAYING,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/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NOT THE OTHER WAY AROUND.</a:t>
            </a:r>
            <a:r>
              <a:rPr lang="en-US" sz="4000" b="1" dirty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 </a:t>
            </a:r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/>
            </a:r>
            <a:b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</a:br>
            <a:endParaRPr lang="en-US" sz="4000" b="1" dirty="0">
              <a:solidFill>
                <a:srgbClr val="10253F"/>
              </a:solidFill>
              <a:latin typeface="Perpetua"/>
              <a:ea typeface="ＭＳ 明朝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34414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4588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12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2103079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12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3111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12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53488" y="383708"/>
            <a:ext cx="6755395" cy="3394327"/>
          </a:xfrm>
          <a:prstGeom prst="rect">
            <a:avLst/>
          </a:prstGeom>
        </p:spPr>
        <p:txBody>
          <a:bodyPr wrap="square" lIns="84901" tIns="42450" rIns="84901" bIns="42450">
            <a:spAutoFit/>
          </a:bodyPr>
          <a:lstStyle/>
          <a:p>
            <a:pPr algn="ctr"/>
            <a:endParaRPr lang="en-US" sz="4000" b="1" dirty="0">
              <a:solidFill>
                <a:srgbClr val="10253F"/>
              </a:solidFill>
              <a:latin typeface="Perpetua"/>
              <a:ea typeface="ＭＳ 明朝"/>
              <a:cs typeface="Perpetua"/>
            </a:endParaRPr>
          </a:p>
          <a:p>
            <a:pPr algn="ctr">
              <a:spcAft>
                <a:spcPts val="600"/>
              </a:spcAft>
            </a:pP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USE THESE 5 MINUTES TO </a:t>
            </a:r>
          </a:p>
          <a:p>
            <a:pPr algn="ctr">
              <a:spcAft>
                <a:spcPts val="600"/>
              </a:spcAft>
            </a:pP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SHARE YOUR PASSION</a:t>
            </a:r>
          </a:p>
          <a:p>
            <a:pPr algn="ctr">
              <a:spcAft>
                <a:spcPts val="600"/>
              </a:spcAft>
            </a:pP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AND CONNECT WITH </a:t>
            </a:r>
          </a:p>
          <a:p>
            <a:pPr algn="ctr">
              <a:spcAft>
                <a:spcPts val="600"/>
              </a:spcAft>
            </a:pP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YOUR FELLOW </a:t>
            </a:r>
            <a:r>
              <a:rPr lang="en-US" sz="4000" smtClean="0">
                <a:solidFill>
                  <a:srgbClr val="10253F"/>
                </a:solidFill>
                <a:ea typeface="ＭＳ 明朝"/>
                <a:cs typeface="Perpetua"/>
              </a:rPr>
              <a:t>MAPPsters.</a:t>
            </a:r>
            <a:endParaRPr lang="en-US" sz="4000" dirty="0">
              <a:solidFill>
                <a:srgbClr val="10253F"/>
              </a:solidFill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38995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00999" cy="1455335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13</a:t>
            </a:r>
          </a:p>
          <a:p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69416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13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3111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13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60863" y="2057602"/>
            <a:ext cx="30228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10253F"/>
                </a:solidFill>
                <a:ea typeface="ＭＳ 明朝"/>
                <a:cs typeface="Perpetua"/>
              </a:rPr>
              <a:t>HAVE FUN!!! </a:t>
            </a:r>
          </a:p>
        </p:txBody>
      </p:sp>
    </p:spTree>
    <p:extLst>
      <p:ext uri="{BB962C8B-B14F-4D97-AF65-F5344CB8AC3E}">
        <p14:creationId xmlns:p14="http://schemas.microsoft.com/office/powerpoint/2010/main" val="318580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87561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14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131933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14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3111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14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7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10617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15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74225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15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3111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15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6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40072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16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98270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16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3111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16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6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40072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17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98270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17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3111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17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3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740072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18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98270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18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3111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18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3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99108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1-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6087" y="808948"/>
            <a:ext cx="6262359" cy="3748270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THE SLIDES WILL ADVANCE </a:t>
            </a:r>
          </a:p>
          <a:p>
            <a:pPr algn="ctr"/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>
              <a:spcAft>
                <a:spcPts val="1200"/>
              </a:spcAft>
            </a:pP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EVERY 15 SECONDS. </a:t>
            </a:r>
          </a:p>
          <a:p>
            <a:pPr algn="ctr"/>
            <a:endParaRPr lang="en-US" sz="3600" b="1" dirty="0" smtClean="0">
              <a:solidFill>
                <a:srgbClr val="10253F"/>
              </a:solidFill>
              <a:latin typeface="Perpetua"/>
              <a:cs typeface="Perpetua"/>
            </a:endParaRPr>
          </a:p>
          <a:p>
            <a:pPr algn="ctr"/>
            <a:r>
              <a:rPr lang="en-US" sz="3600" dirty="0" smtClean="0">
                <a:solidFill>
                  <a:srgbClr val="10253F"/>
                </a:solidFill>
                <a:cs typeface="Perpetua"/>
              </a:rPr>
              <a:t>(Replace these instructions with </a:t>
            </a:r>
            <a:br>
              <a:rPr lang="en-US" sz="3600" dirty="0" smtClean="0">
                <a:solidFill>
                  <a:srgbClr val="10253F"/>
                </a:solidFill>
                <a:cs typeface="Perpetua"/>
              </a:rPr>
            </a:br>
            <a:r>
              <a:rPr lang="en-US" sz="3600" dirty="0" smtClean="0">
                <a:solidFill>
                  <a:srgbClr val="10253F"/>
                </a:solidFill>
                <a:cs typeface="Perpetua"/>
              </a:rPr>
              <a:t>YOUR pictures and words.)</a:t>
            </a:r>
            <a:endParaRPr lang="en-US" sz="3600" dirty="0">
              <a:solidFill>
                <a:srgbClr val="10253F"/>
              </a:solidFill>
              <a:cs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099823"/>
            <a:ext cx="1133262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+mj-lt"/>
                <a:cs typeface="Perpetua Titling MT"/>
              </a:rPr>
              <a:t>SLIDE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  <a:cs typeface="Perpetua Titling MT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+mj-lt"/>
                <a:cs typeface="Perpetua Titling MT"/>
              </a:rPr>
              <a:t>1</a:t>
            </a:r>
            <a:endParaRPr lang="en-US" sz="2400" b="1" dirty="0">
              <a:solidFill>
                <a:schemeClr val="bg1"/>
              </a:solidFill>
              <a:latin typeface="+mj-lt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(You can delete these ribbons if you choose</a:t>
            </a:r>
            <a:r>
              <a:rPr lang="en-US" sz="1200" smtClean="0">
                <a:solidFill>
                  <a:schemeClr val="bg1"/>
                </a:solidFill>
              </a:rPr>
              <a:t>. Delete </a:t>
            </a:r>
            <a:r>
              <a:rPr lang="en-US" sz="1200" dirty="0" smtClean="0">
                <a:solidFill>
                  <a:schemeClr val="bg1"/>
                </a:solidFill>
              </a:rPr>
              <a:t>this note once you know what </a:t>
            </a:r>
            <a:r>
              <a:rPr lang="en-US" sz="1200" smtClean="0">
                <a:solidFill>
                  <a:schemeClr val="bg1"/>
                </a:solidFill>
              </a:rPr>
              <a:t>to do.)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5205259"/>
            <a:ext cx="1170132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1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4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945657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20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2098270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19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205259"/>
            <a:ext cx="13111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19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4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99823"/>
            <a:ext cx="2252158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20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205259"/>
            <a:ext cx="1311196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20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5205259"/>
            <a:ext cx="1170132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</a:t>
            </a:r>
            <a:r>
              <a:rPr lang="en-US" sz="2400" b="1" dirty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1765738" y="1651734"/>
            <a:ext cx="5092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YOUR TALK WILL BE </a:t>
            </a: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5 MINUTES LONG.</a:t>
            </a:r>
            <a:endParaRPr lang="en-US" sz="4000" dirty="0">
              <a:solidFill>
                <a:srgbClr val="10253F"/>
              </a:solidFill>
              <a:cs typeface="Perpetu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2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482990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3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2538" y="968883"/>
            <a:ext cx="6175540" cy="3163495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USE STORIES TO HELP YOUR </a:t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YOUR INFORMATION</a:t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STICK WITH THE AUDIENCE.</a:t>
            </a:r>
            <a:endParaRPr lang="en-US" sz="3600" dirty="0">
              <a:solidFill>
                <a:srgbClr val="10253F"/>
              </a:solidFill>
              <a:cs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1905909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</a:t>
            </a:r>
            <a:r>
              <a:rPr lang="en-US" sz="3600" b="1" dirty="0">
                <a:solidFill>
                  <a:schemeClr val="bg1"/>
                </a:solidFill>
                <a:latin typeface="Perpetua Titling MT"/>
                <a:cs typeface="Perpetua Titling MT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3429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170132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</a:t>
            </a:r>
            <a:r>
              <a:rPr lang="en-US" sz="2400" b="1" dirty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069694"/>
            <a:ext cx="9144000" cy="169775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5765" y="5023622"/>
            <a:ext cx="304800" cy="339549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7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66347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4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9500" y="1315724"/>
            <a:ext cx="6989802" cy="1932388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FIGURE OUT YOUR POINTS </a:t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BEFORE  YOU MAKE THE SLIDES.</a:t>
            </a:r>
            <a:endParaRPr lang="en-US" sz="3600" dirty="0">
              <a:solidFill>
                <a:srgbClr val="10253F"/>
              </a:solidFill>
              <a:cs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170132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4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2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3734702"/>
            <a:ext cx="814255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5 </a:t>
            </a:r>
            <a:r>
              <a:rPr lang="en-US" sz="1400" b="1" dirty="0">
                <a:solidFill>
                  <a:schemeClr val="bg1"/>
                </a:solidFill>
                <a:latin typeface="Perpetua Titling MT"/>
                <a:cs typeface="Perpetua Titling MT"/>
              </a:rPr>
              <a:t>*IF you prefer, you can delete these slide ribbons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388" y="1849788"/>
            <a:ext cx="7962054" cy="701282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USE  IMAGES  INSTEAD  OF  WORDS.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099823"/>
            <a:ext cx="1910719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</a:t>
            </a:r>
            <a:r>
              <a:rPr lang="en-US" sz="3600" b="1" dirty="0">
                <a:solidFill>
                  <a:schemeClr val="bg1"/>
                </a:solidFill>
                <a:latin typeface="Perpetua Titling MT"/>
                <a:cs typeface="Perpetua Titling MT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205259"/>
            <a:ext cx="1170132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5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2146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6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7510" y="997602"/>
            <a:ext cx="605921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IF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YOU 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USE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WORDS </a:t>
            </a:r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USE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A 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LARGE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FONT.</a:t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</a:t>
            </a:r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NO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BULLET 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POINTS. </a:t>
            </a:r>
            <a:r>
              <a:rPr lang="en-US" sz="4000" b="1" dirty="0">
                <a:solidFill>
                  <a:srgbClr val="10253F"/>
                </a:solidFill>
                <a:ea typeface="ＭＳ 明朝"/>
                <a:cs typeface="Perpetua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099823"/>
            <a:ext cx="1934763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6</a:t>
            </a:r>
            <a:endParaRPr lang="en-US" sz="36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205259"/>
            <a:ext cx="1170132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6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2146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7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56138" y="967540"/>
            <a:ext cx="692631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THE  AUDIENCE  SHOULD  BE </a:t>
            </a:r>
          </a:p>
          <a:p>
            <a:pPr algn="ctr"/>
            <a:endParaRPr lang="en-US" sz="4000" dirty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LISTENING 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TO </a:t>
            </a: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 YOU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, </a:t>
            </a:r>
            <a:endParaRPr lang="en-US" sz="4000" dirty="0" smtClean="0">
              <a:solidFill>
                <a:srgbClr val="10253F"/>
              </a:solidFill>
              <a:ea typeface="ＭＳ 明朝"/>
              <a:cs typeface="Perpetua"/>
            </a:endParaRPr>
          </a:p>
          <a:p>
            <a:pPr algn="ctr"/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/>
            </a:r>
            <a:b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</a:br>
            <a:r>
              <a:rPr lang="en-US" sz="4000" dirty="0" smtClean="0">
                <a:solidFill>
                  <a:srgbClr val="10253F"/>
                </a:solidFill>
                <a:ea typeface="ＭＳ 明朝"/>
                <a:cs typeface="Perpetua"/>
              </a:rPr>
              <a:t>NOT </a:t>
            </a:r>
            <a:r>
              <a:rPr lang="en-US" sz="4000" dirty="0">
                <a:solidFill>
                  <a:srgbClr val="10253F"/>
                </a:solidFill>
                <a:ea typeface="ＭＳ 明朝"/>
                <a:cs typeface="Perpetua"/>
              </a:rPr>
              <a:t>READING.</a:t>
            </a:r>
            <a:endParaRPr lang="en-US" sz="4000" dirty="0">
              <a:solidFill>
                <a:srgbClr val="10253F"/>
              </a:solidFill>
              <a:cs typeface="Perpetu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099823"/>
            <a:ext cx="9144000" cy="615177"/>
          </a:xfrm>
          <a:prstGeom prst="rect">
            <a:avLst/>
          </a:prstGeom>
          <a:solidFill>
            <a:srgbClr val="30398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170132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7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4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0" y="4869819"/>
            <a:ext cx="252146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8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099823"/>
            <a:ext cx="1934763" cy="63972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</a:t>
            </a:r>
            <a:r>
              <a:rPr lang="en-US" sz="3600" b="1" dirty="0">
                <a:solidFill>
                  <a:schemeClr val="bg1"/>
                </a:solidFill>
                <a:latin typeface="Perpetua Titling MT"/>
                <a:cs typeface="Perpetua Titling MT"/>
              </a:rPr>
              <a:t>8</a:t>
            </a:r>
          </a:p>
        </p:txBody>
      </p:sp>
      <p:sp>
        <p:nvSpPr>
          <p:cNvPr id="9" name="Rectangle 8"/>
          <p:cNvSpPr/>
          <p:nvPr/>
        </p:nvSpPr>
        <p:spPr>
          <a:xfrm>
            <a:off x="-10510" y="5205258"/>
            <a:ext cx="9144000" cy="509742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05259"/>
            <a:ext cx="1170132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Perpetua" panose="02020502060401020303" pitchFamily="18" charset="0"/>
                <a:cs typeface="Perpetua Titling MT"/>
              </a:rPr>
              <a:t>SLIDE 8</a:t>
            </a:r>
            <a:endParaRPr lang="en-US" sz="2400" b="1" dirty="0">
              <a:solidFill>
                <a:schemeClr val="bg1"/>
              </a:solidFill>
              <a:latin typeface="Perpetua" panose="02020502060401020303" pitchFamily="18" charset="0"/>
              <a:cs typeface="Perpetua Titling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69695"/>
            <a:ext cx="9144000" cy="1524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-10510" y="4993495"/>
            <a:ext cx="304800" cy="304800"/>
          </a:xfrm>
          <a:prstGeom prst="ellipse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47FF">
                  <a:alpha val="1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5435" y="1219199"/>
            <a:ext cx="771223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LOOK AT YOUR SLIDES </a:t>
            </a:r>
          </a:p>
          <a:p>
            <a:pPr algn="ctr"/>
            <a:r>
              <a:rPr lang="en-US" sz="4000" dirty="0" smtClean="0"/>
              <a:t>FROM A DISTANCE.</a:t>
            </a:r>
          </a:p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ARE THEY CLEAR AND EASY TO SEE?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359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3293E-6 L 0.96666 -2.43293E-6 " pathEditMode="fixed" rAng="0" ptsTypes="AA">
                                      <p:cBhvr>
                                        <p:cTn id="6" dur="1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3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273</Words>
  <Application>Microsoft Office PowerPoint</Application>
  <PresentationFormat>On-screen Show (16:10)</PresentationFormat>
  <Paragraphs>101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Bartels</dc:creator>
  <cp:lastModifiedBy>Kathryn Britton</cp:lastModifiedBy>
  <cp:revision>45</cp:revision>
  <dcterms:created xsi:type="dcterms:W3CDTF">2013-10-20T00:58:18Z</dcterms:created>
  <dcterms:modified xsi:type="dcterms:W3CDTF">2016-09-02T23:55:06Z</dcterms:modified>
</cp:coreProperties>
</file>